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7" r:id="rId4"/>
    <p:sldId id="258" r:id="rId5"/>
    <p:sldId id="264" r:id="rId6"/>
    <p:sldId id="259" r:id="rId7"/>
    <p:sldId id="261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22D28-6101-6A45-A1F1-A2693929982D}" type="datetimeFigureOut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4A50C7F-7FD5-404D-BC46-A0A0D6771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01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SMART CAMS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 smart and </a:t>
            </a:r>
            <a:r>
              <a:rPr lang="en-US" dirty="0"/>
              <a:t>s</a:t>
            </a:r>
            <a:r>
              <a:rPr lang="en-US" dirty="0" smtClean="0"/>
              <a:t>ecure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87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428874"/>
            <a:ext cx="4037898" cy="1450511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98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3425"/>
          </a:xfrm>
        </p:spPr>
        <p:txBody>
          <a:bodyPr/>
          <a:lstStyle/>
          <a:p>
            <a:r>
              <a:rPr lang="en-US" dirty="0" smtClean="0"/>
              <a:t>Smart Cams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4487"/>
            <a:ext cx="8596668" cy="4426875"/>
          </a:xfrm>
        </p:spPr>
        <p:txBody>
          <a:bodyPr/>
          <a:lstStyle/>
          <a:p>
            <a:r>
              <a:rPr lang="en-US" sz="2400" dirty="0"/>
              <a:t>Smart Cams is a software product that leverages </a:t>
            </a:r>
            <a:r>
              <a:rPr lang="en-US" sz="2400" dirty="0" smtClean="0"/>
              <a:t>visual </a:t>
            </a:r>
            <a:r>
              <a:rPr lang="en-US" sz="2400" dirty="0"/>
              <a:t>r</a:t>
            </a:r>
            <a:r>
              <a:rPr lang="en-US" sz="2400" dirty="0" smtClean="0"/>
              <a:t>ecognition </a:t>
            </a:r>
            <a:r>
              <a:rPr lang="en-US" sz="2400" dirty="0"/>
              <a:t>services and provides </a:t>
            </a:r>
            <a:r>
              <a:rPr lang="en-US" sz="2400" dirty="0" smtClean="0"/>
              <a:t>customized </a:t>
            </a:r>
            <a:r>
              <a:rPr lang="en-US" sz="2400" dirty="0"/>
              <a:t>solutions to </a:t>
            </a:r>
            <a:r>
              <a:rPr lang="en-US" sz="2400" dirty="0" smtClean="0"/>
              <a:t>end users.</a:t>
            </a:r>
          </a:p>
          <a:p>
            <a:r>
              <a:rPr lang="en-US" sz="2400" dirty="0" smtClean="0"/>
              <a:t>Here, we use a camera which is </a:t>
            </a:r>
            <a:r>
              <a:rPr lang="en-US" sz="2400" dirty="0"/>
              <a:t>empowered with visual recognition abilities that could identify the presence of a person and estimate their age range and </a:t>
            </a:r>
            <a:r>
              <a:rPr lang="en-US" sz="2400" dirty="0" smtClean="0"/>
              <a:t>gender.</a:t>
            </a:r>
          </a:p>
          <a:p>
            <a:r>
              <a:rPr lang="en-US" sz="2400" dirty="0" smtClean="0"/>
              <a:t>This is extremely helpful for scenarios where customer analytics is valuable from a business perspective.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80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4863"/>
          </a:xfrm>
        </p:spPr>
        <p:txBody>
          <a:bodyPr/>
          <a:lstStyle/>
          <a:p>
            <a:r>
              <a:rPr lang="en-US" dirty="0" smtClean="0"/>
              <a:t>Why Smart Cams?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00200"/>
            <a:ext cx="8596668" cy="485775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Smart Cams </a:t>
            </a:r>
            <a:r>
              <a:rPr lang="en-US" sz="2400" dirty="0" smtClean="0"/>
              <a:t>allow </a:t>
            </a:r>
            <a:r>
              <a:rPr lang="en-US" sz="2400" dirty="0"/>
              <a:t>users to </a:t>
            </a:r>
            <a:r>
              <a:rPr lang="en-US" sz="2400" dirty="0" smtClean="0"/>
              <a:t>collect, </a:t>
            </a:r>
            <a:r>
              <a:rPr lang="en-US" sz="2400" dirty="0"/>
              <a:t>analyze and interpret </a:t>
            </a:r>
            <a:r>
              <a:rPr lang="en-US" sz="2400" dirty="0" smtClean="0"/>
              <a:t>data </a:t>
            </a:r>
            <a:r>
              <a:rPr lang="en-US" sz="2400" dirty="0"/>
              <a:t>in real </a:t>
            </a:r>
            <a:r>
              <a:rPr lang="en-US" sz="2400" dirty="0" smtClean="0"/>
              <a:t>time.</a:t>
            </a:r>
          </a:p>
          <a:p>
            <a:r>
              <a:rPr lang="en-US" sz="2400" dirty="0" smtClean="0"/>
              <a:t>They collect </a:t>
            </a:r>
            <a:r>
              <a:rPr lang="en-US" sz="2400" dirty="0"/>
              <a:t>the demographic data (</a:t>
            </a:r>
            <a:r>
              <a:rPr lang="en-US" sz="2400" dirty="0" smtClean="0"/>
              <a:t>gender, age, count) of customers that gives meaningful </a:t>
            </a:r>
            <a:r>
              <a:rPr lang="en-US" sz="2400" dirty="0"/>
              <a:t>insight into customer </a:t>
            </a:r>
            <a:r>
              <a:rPr lang="en-US" sz="2400" dirty="0" smtClean="0"/>
              <a:t>behavior patterns. This in turn can </a:t>
            </a:r>
            <a:r>
              <a:rPr lang="en-US" sz="2400" dirty="0"/>
              <a:t>be used to improve </a:t>
            </a:r>
            <a:r>
              <a:rPr lang="en-US" sz="2400" dirty="0" smtClean="0"/>
              <a:t>store performance, </a:t>
            </a:r>
            <a:r>
              <a:rPr lang="en-US" sz="2400" dirty="0"/>
              <a:t>pricing and promotion of </a:t>
            </a:r>
            <a:r>
              <a:rPr lang="en-US" sz="2400" dirty="0" smtClean="0"/>
              <a:t>products, </a:t>
            </a:r>
            <a:r>
              <a:rPr lang="en-US" sz="2400" dirty="0"/>
              <a:t>predictive </a:t>
            </a:r>
            <a:r>
              <a:rPr lang="en-US" sz="2400" dirty="0" smtClean="0"/>
              <a:t>analytics, </a:t>
            </a:r>
            <a:r>
              <a:rPr lang="en-US" sz="2400" dirty="0"/>
              <a:t>and workforce/stores </a:t>
            </a:r>
            <a:r>
              <a:rPr lang="en-US" sz="2400" dirty="0" smtClean="0"/>
              <a:t>streamlining. </a:t>
            </a:r>
          </a:p>
          <a:p>
            <a:r>
              <a:rPr lang="en-US" sz="2400" dirty="0" smtClean="0"/>
              <a:t>This </a:t>
            </a:r>
            <a:r>
              <a:rPr lang="en-US" sz="2400" dirty="0"/>
              <a:t>insight helps the users to improve their </a:t>
            </a:r>
            <a:r>
              <a:rPr lang="en-US" sz="2400" dirty="0" smtClean="0"/>
              <a:t>sales, </a:t>
            </a:r>
            <a:r>
              <a:rPr lang="en-US" sz="2400" dirty="0"/>
              <a:t>customer experience </a:t>
            </a:r>
            <a:r>
              <a:rPr lang="en-US" sz="2400" dirty="0" smtClean="0"/>
              <a:t>and for marketing strategies.</a:t>
            </a:r>
          </a:p>
          <a:p>
            <a:r>
              <a:rPr lang="en-US" sz="2400" dirty="0" smtClean="0"/>
              <a:t>They also provide home security by sending alerts to the users if someone shows up at their door.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0431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do?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432455"/>
            <a:ext cx="7755467" cy="4697412"/>
          </a:xfrm>
        </p:spPr>
      </p:pic>
    </p:spTree>
    <p:extLst>
      <p:ext uri="{BB962C8B-B14F-4D97-AF65-F5344CB8AC3E}">
        <p14:creationId xmlns:p14="http://schemas.microsoft.com/office/powerpoint/2010/main" val="85443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4768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Flow Diagram: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2841" y="1271589"/>
            <a:ext cx="7675451" cy="4686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454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Interface: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883" y="1270000"/>
            <a:ext cx="7874000" cy="4457700"/>
          </a:xfrm>
        </p:spPr>
      </p:pic>
    </p:spTree>
    <p:extLst>
      <p:ext uri="{BB962C8B-B14F-4D97-AF65-F5344CB8AC3E}">
        <p14:creationId xmlns:p14="http://schemas.microsoft.com/office/powerpoint/2010/main" val="323091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Analytics using </a:t>
            </a:r>
            <a:r>
              <a:rPr lang="en-US" dirty="0" err="1" smtClean="0"/>
              <a:t>Kibana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39" y="1270000"/>
            <a:ext cx="7953202" cy="4687359"/>
          </a:xfrm>
        </p:spPr>
      </p:pic>
    </p:spTree>
    <p:extLst>
      <p:ext uri="{BB962C8B-B14F-4D97-AF65-F5344CB8AC3E}">
        <p14:creationId xmlns:p14="http://schemas.microsoft.com/office/powerpoint/2010/main" val="1719974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Stack: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201" y="1314450"/>
            <a:ext cx="6366933" cy="4507443"/>
          </a:xfrm>
        </p:spPr>
      </p:pic>
    </p:spTree>
    <p:extLst>
      <p:ext uri="{BB962C8B-B14F-4D97-AF65-F5344CB8AC3E}">
        <p14:creationId xmlns:p14="http://schemas.microsoft.com/office/powerpoint/2010/main" val="743627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71613"/>
            <a:ext cx="8596668" cy="456974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Smart Cams are extremely useful in areas where customer analytics plays an important role. Few </a:t>
            </a:r>
            <a:r>
              <a:rPr lang="en-US" sz="2400" dirty="0"/>
              <a:t>e</a:t>
            </a:r>
            <a:r>
              <a:rPr lang="en-US" sz="2400" dirty="0" smtClean="0"/>
              <a:t>xamples are:</a:t>
            </a:r>
          </a:p>
          <a:p>
            <a:pPr lvl="1">
              <a:buFont typeface="Wingdings" charset="2"/>
              <a:buChar char="v"/>
            </a:pPr>
            <a:r>
              <a:rPr lang="en-US" sz="2400" dirty="0"/>
              <a:t>Restaurants</a:t>
            </a:r>
          </a:p>
          <a:p>
            <a:pPr lvl="1">
              <a:buFont typeface="Wingdings" charset="2"/>
              <a:buChar char="v"/>
            </a:pPr>
            <a:r>
              <a:rPr lang="en-US" sz="2400" dirty="0"/>
              <a:t>Shopping </a:t>
            </a:r>
            <a:r>
              <a:rPr lang="en-US" sz="2400" dirty="0" smtClean="0"/>
              <a:t>stores</a:t>
            </a:r>
            <a:endParaRPr lang="en-US" sz="2400" dirty="0"/>
          </a:p>
          <a:p>
            <a:pPr lvl="1">
              <a:buFont typeface="Wingdings" charset="2"/>
              <a:buChar char="v"/>
            </a:pPr>
            <a:r>
              <a:rPr lang="en-US" sz="2400" dirty="0" smtClean="0"/>
              <a:t>Other retail</a:t>
            </a:r>
          </a:p>
          <a:p>
            <a:r>
              <a:rPr lang="en-US" sz="2400" dirty="0" smtClean="0"/>
              <a:t>They can also be used for home security. They are trained to recognize any person loitering around your house and can send alerts containing details of that person(age, gender).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0573025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191</TotalTime>
  <Words>255</Words>
  <Application>Microsoft Macintosh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Trebuchet MS</vt:lpstr>
      <vt:lpstr>Wingdings</vt:lpstr>
      <vt:lpstr>Wingdings 3</vt:lpstr>
      <vt:lpstr>Arial</vt:lpstr>
      <vt:lpstr>Facet</vt:lpstr>
      <vt:lpstr>SMART CAMS</vt:lpstr>
      <vt:lpstr>Smart Cams</vt:lpstr>
      <vt:lpstr>Why Smart Cams?</vt:lpstr>
      <vt:lpstr>What do we do?</vt:lpstr>
      <vt:lpstr>Flow Diagram:</vt:lpstr>
      <vt:lpstr>User Interface:</vt:lpstr>
      <vt:lpstr>Data Analytics using Kibana:</vt:lpstr>
      <vt:lpstr>Technology Stack:</vt:lpstr>
      <vt:lpstr>Use Cases:</vt:lpstr>
      <vt:lpstr>THANK YOU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CAMS</dc:title>
  <dc:creator>Lavanya Kandukuri</dc:creator>
  <cp:lastModifiedBy>Lavanya Kandukuri</cp:lastModifiedBy>
  <cp:revision>13</cp:revision>
  <dcterms:created xsi:type="dcterms:W3CDTF">2017-05-15T15:42:40Z</dcterms:created>
  <dcterms:modified xsi:type="dcterms:W3CDTF">2017-05-15T18:54:24Z</dcterms:modified>
</cp:coreProperties>
</file>

<file path=docProps/thumbnail.jpeg>
</file>